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444" r:id="rId2"/>
    <p:sldId id="445" r:id="rId3"/>
  </p:sldIdLst>
  <p:sldSz cx="6858000" cy="9906000" type="A4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9" userDrawn="1">
          <p15:clr>
            <a:srgbClr val="A4A3A4"/>
          </p15:clr>
        </p15:guide>
        <p15:guide id="2" pos="3887" userDrawn="1">
          <p15:clr>
            <a:srgbClr val="A4A3A4"/>
          </p15:clr>
        </p15:guide>
        <p15:guide id="3" orient="horz" pos="6101" userDrawn="1">
          <p15:clr>
            <a:srgbClr val="A4A3A4"/>
          </p15:clr>
        </p15:guide>
        <p15:guide id="4" pos="32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Charvátová" initials="MC" lastIdx="7" clrIdx="0"/>
  <p:cmAuthor id="2" name="Milan Chudoba" initials="M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5019"/>
    <a:srgbClr val="384044"/>
    <a:srgbClr val="A7A7A8"/>
    <a:srgbClr val="D0D0D0"/>
    <a:srgbClr val="E46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6" autoAdjust="0"/>
    <p:restoredTop sz="95728" autoAdjust="0"/>
  </p:normalViewPr>
  <p:slideViewPr>
    <p:cSldViewPr snapToGrid="0" snapToObjects="1">
      <p:cViewPr>
        <p:scale>
          <a:sx n="140" d="100"/>
          <a:sy n="140" d="100"/>
        </p:scale>
        <p:origin x="3378" y="-3930"/>
      </p:cViewPr>
      <p:guideLst>
        <p:guide orient="horz" pos="819"/>
        <p:guide pos="3887"/>
        <p:guide orient="horz" pos="6101"/>
        <p:guide pos="3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97802-CAF0-064D-BC3A-DE9E10831A5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1235075"/>
            <a:ext cx="2303462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20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1C91F-97DB-D04D-9FEA-5AD978FA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5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82813" y="1235075"/>
            <a:ext cx="2303462" cy="333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1C91F-97DB-D04D-9FEA-5AD978FACC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26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82813" y="1235075"/>
            <a:ext cx="2303462" cy="333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1C91F-97DB-D04D-9FEA-5AD978FACC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1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BAA89-C78C-CA44-998A-93E407657670}" type="datetime1">
              <a:rPr lang="sk-SK" smtClean="0"/>
              <a:t>29.11.2021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0D912-96F8-3349-BBCC-9C0CA6E524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4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2" descr="otel lobby_1_luggage room.JPG"/>
          <p:cNvSpPr>
            <a:spLocks noChangeAspect="1" noChangeArrowheads="1"/>
          </p:cNvSpPr>
          <p:nvPr/>
        </p:nvSpPr>
        <p:spPr bwMode="auto">
          <a:xfrm>
            <a:off x="-3725334" y="0"/>
            <a:ext cx="440267" cy="44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32080" tIns="66040" rIns="132080" bIns="66040" numCol="1" anchor="t" anchorCtr="0" compatLnSpc="1">
            <a:prstTxWarp prst="textNoShape">
              <a:avLst/>
            </a:prstTxWarp>
          </a:bodyPr>
          <a:lstStyle/>
          <a:p>
            <a:endParaRPr lang="sk-SK" sz="2600">
              <a:latin typeface="Unit Offc Pro" charset="0"/>
              <a:ea typeface="Unit Offc Pro" charset="0"/>
              <a:cs typeface="Unit Offc Pro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466405" y="757979"/>
            <a:ext cx="5408509" cy="99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Športovec je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POVINNÝ SLEDOVAŤ SVOJ ZDRAVOTNÝ STAV a v prípade objavenia sa príznakov (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náhly nástup aspoň jedného z týchto príznakov: horúčka, kašeľ, dýchavičnosť)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túto skutočnosť BEZ OMEŠKANIA TELEFONICKY OZNÁMI Koordinátorovi karanténneho tréningového centra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a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svojej pridelenej kontaktnej osobe / trénerovi. </a:t>
            </a: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Po príchode do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Karanténneho tréningového centra sa všetci športovci uvoľnení do bezpečnej zóny KTC, na základe negatívneho LAMP testu, musia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POVINNE PODROBIŤ ANTIGÉNOVÉMU SKRÍNGU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Skríning je organizovaný Koordinátorom karanténneho tréningového centra v koordinácii s jednotlivými zodpovednými osobami za športové skupiny a prebieha vo vopred stanovený deň. Presné detaily budú vopred komunikované. Pohyb športovcov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v rámci spoločných priestorov,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mimo športovísk v bezpečnej zóne KTC, je aj po antigénovom skríningu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POVINNÝ S RESPIRÁTOROM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Pokiaľ to situácia umožňuje športovci mimo športovísk dodržiavajú minimálny odstup a nevytváranú skupiny väčšie ako 6 osôb.</a:t>
            </a: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Pri ubytovaní sa na vašu pridelenú hotelovú izbu v rámci pobytu v KTC dostanete elektronický identifikátor (kartu zariadenia, resp. hodinky s čipom), ktorý vám bude sprístupňovať okrem ubytovania aj jednotlivé prevádzky a športoviská na základe vopred zadaných rezervácií vaším zväzom/objednávateľom. Vaša hotelová karta/hodinky vám zároveň umožnia aj bezpečné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naťažovanie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konzumácie na váš hotelový účet, ktorý je potrebné uhradiť najneskôr pri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check-oute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Stravovanie počas vášho pobytu bude zabezpečené v rámci reštaurácie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Olym-Pick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, kde si budete môcť vybrať kvalitnú a nutrične vyváženú stravu podľa vlastnej chuti zo širokej ponuky jedál.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Raňajky (od 07:00 do 10:00), obedy (od 12:00 do 14:30)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a 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večere (od 18:00 do 20:30)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sa podávajú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bufetovou formou v reštaurácii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Olym-Pick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, ktorá sa nachádza v lobby hotela. Do reštaurácie vstúpite a vystúpite priložením vašich hodiniek na turniket. Za akýkoľvek extra konzum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zaplaťte v reštauráciách jednoducho priložením vašich hodiniek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, konzumácia sa vám pripíše na váš hotelový účet.</a:t>
            </a: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V našom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X-BAR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sme pre vás vytvorili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„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Take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away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point“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, kde na vás bude čakať vždy čerstvá ponuka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snackov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doplnená výberom domácich limonád, nealkoholických nápojov, kávy a čajov. Zaplaťte jednoducho priložením vašich hodiniek, konzumácia sa vám pripíše na váš hotelový účet.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Take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away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point je pre vás k dispozícii denne v čase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od 09:00 do 16:00.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Zároveň pre nákup novín, drogistického tovaru, nápojov a pochutín viete navštíviť náš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X-PERIENCE STORE.</a:t>
            </a: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  <a:buClr>
                <a:srgbClr val="CB5019"/>
              </a:buClr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Aktuálne otváracie časy našich ďalších prevádzok nájdete nižšie, pre individuálne rezervácie a bližšie informácie kontaktujte Koordinátora Karanténneho centra pre vrcholových športovcov:</a:t>
            </a:r>
            <a:endParaRPr lang="sk-SK" sz="800" b="1" dirty="0">
              <a:latin typeface="Arial Narrow" charset="0"/>
              <a:ea typeface="Arial Narrow" charset="0"/>
              <a:cs typeface="Arial Narrow" charset="0"/>
            </a:endParaRPr>
          </a:p>
          <a:p>
            <a:pPr marL="171450" lvl="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x-bionic</a:t>
            </a:r>
            <a:r>
              <a:rPr lang="sk-SK" sz="800" b="1" baseline="30000" dirty="0">
                <a:latin typeface="Arial Narrow" charset="0"/>
                <a:ea typeface="Arial Narrow" charset="0"/>
                <a:cs typeface="Arial Narrow" charset="0"/>
              </a:rPr>
              <a:t>®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aquatic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sphere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je pre vás k dispozícii na základe vopred potvrdenej rezervácie termínu tréningu v rámci otváracích hodín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(PO-NE 08:00 </a:t>
            </a:r>
            <a:r>
              <a:rPr lang="mr-IN" sz="800" b="1" dirty="0">
                <a:latin typeface="Arial Narrow" charset="0"/>
                <a:ea typeface="Arial Narrow" charset="0"/>
                <a:cs typeface="Arial Narrow" charset="0"/>
              </a:rPr>
              <a:t>–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18:00)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Pre vstup a výstup využite prosím prechod vnútornou časťou hotela popri x-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bionic</a:t>
            </a:r>
            <a:r>
              <a:rPr lang="sk-SK" sz="800" baseline="30000" dirty="0">
                <a:latin typeface="Arial Narrow" charset="0"/>
                <a:ea typeface="Arial Narrow" charset="0"/>
                <a:cs typeface="Arial Narrow" charset="0"/>
              </a:rPr>
              <a:t>®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wellness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sphere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, priložením vašich hodiniek na čítačku dverí a jednotlivé turnikety. Vstup pre regeneračné využitie bazénov je možný po predchádzajúcej objednávke cez koordinátora KTC. Supervízor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x-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bionic</a:t>
            </a:r>
            <a:r>
              <a:rPr lang="sk-SK" sz="800" b="1" baseline="30000" dirty="0">
                <a:latin typeface="Arial Narrow" charset="0"/>
                <a:ea typeface="Arial Narrow" charset="0"/>
                <a:cs typeface="Arial Narrow" charset="0"/>
              </a:rPr>
              <a:t>®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aquatic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sphere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sprístupní bazény objednanej skupine v dohodnutom čase pri prechode z hotela do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x-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bionic</a:t>
            </a:r>
            <a:r>
              <a:rPr lang="sk-SK" sz="800" b="1" baseline="30000" dirty="0">
                <a:latin typeface="Arial Narrow" charset="0"/>
                <a:ea typeface="Arial Narrow" charset="0"/>
                <a:cs typeface="Arial Narrow" charset="0"/>
              </a:rPr>
              <a:t>®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aquatic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sphere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. </a:t>
            </a:r>
          </a:p>
          <a:p>
            <a:pPr marL="171450" lvl="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x-bionic</a:t>
            </a:r>
            <a:r>
              <a:rPr lang="sk-SK" sz="800" b="1" baseline="30000" dirty="0">
                <a:latin typeface="Arial Narrow" charset="0"/>
                <a:ea typeface="Arial Narrow" charset="0"/>
                <a:cs typeface="Arial Narrow" charset="0"/>
              </a:rPr>
              <a:t>®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athletic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sphere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je pre vás k dispozícii v čase od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08:00 do 18:00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na základe potvrdenej rezervácie termínu min. 24hod vopred. Pre vstup a výstup použite prosím vstupnú bránu pri Multifunkčnom ihrisku priložením špecifikovaného elektronického identifikátora (odovzdá Koordinátor tréningového centra).  </a:t>
            </a:r>
          </a:p>
          <a:p>
            <a:pPr marL="171450" lvl="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GYM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  je pre vás k dispozícii neobmedzene denne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(PO-NE 08:00 </a:t>
            </a:r>
            <a:r>
              <a:rPr lang="mr-IN" sz="800" b="1" dirty="0">
                <a:latin typeface="Arial Narrow" charset="0"/>
                <a:ea typeface="Arial Narrow" charset="0"/>
                <a:cs typeface="Arial Narrow" charset="0"/>
              </a:rPr>
              <a:t>–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18:00)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Kryokomora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v priestoroch GYM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je pre vás takisto k dispozícii, na základe potvrdenej rezervácie termínu min. 24hod vopred  (min. 5 ľudí v jeden čas) v čase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od 08:00 do 14:00.</a:t>
            </a:r>
          </a:p>
          <a:p>
            <a:pPr marL="171450" lvl="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x-bionic</a:t>
            </a:r>
            <a:r>
              <a:rPr lang="sk-SK" sz="800" b="1" baseline="30000" dirty="0">
                <a:latin typeface="Arial Narrow" charset="0"/>
                <a:ea typeface="Arial Narrow" charset="0"/>
                <a:cs typeface="Arial Narrow" charset="0"/>
              </a:rPr>
              <a:t>®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wellness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sphere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je pre vás takisto k dispozícii na základe potvrdenej rezervácie min. 24hod vopred v čase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od 16:00 do 20:00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Minimálny počet je 10 osôb. Vstup do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x-bionic</a:t>
            </a:r>
            <a:r>
              <a:rPr lang="sk-SK" sz="800" baseline="30000" dirty="0">
                <a:latin typeface="Arial Narrow" charset="0"/>
                <a:ea typeface="Arial Narrow" charset="0"/>
                <a:cs typeface="Arial Narrow" charset="0"/>
              </a:rPr>
              <a:t>®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wellness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sphere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je v čase využívania, ako karanténne centrum pre vrcholový šport v plavkách. </a:t>
            </a:r>
            <a:endParaRPr lang="sk-SK" sz="800" b="1" dirty="0">
              <a:latin typeface="Arial Narrow" charset="0"/>
              <a:ea typeface="Arial Narrow" charset="0"/>
              <a:cs typeface="Arial Narrow" charset="0"/>
            </a:endParaRPr>
          </a:p>
          <a:p>
            <a:pPr marL="171450" lvl="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Gymnastická hala -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je pre vás takisto k dispozícii na základe potvrdenej rezervácie termínu 24hod vopred v čase od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08:00 do 14:00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, za extra poplatok 15</a:t>
            </a:r>
            <a:r>
              <a:rPr lang="pt-BR" sz="800" dirty="0">
                <a:latin typeface="Arial Narrow" charset="0"/>
                <a:ea typeface="Arial Narrow" charset="0"/>
                <a:cs typeface="Arial Narrow" charset="0"/>
              </a:rPr>
              <a:t>€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/ osoba - jednorazový vstup. </a:t>
            </a:r>
          </a:p>
          <a:p>
            <a:pPr marL="171450" lvl="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lvl="0" algn="just">
              <a:lnSpc>
                <a:spcPct val="150000"/>
              </a:lnSpc>
              <a:buClr>
                <a:srgbClr val="CB5019"/>
              </a:buClr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Bližšie informácie k jednotlivým športoviskám vám poskytne koordinátor KTC. Pre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voľný pohyb na čerstvom vzduchu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počas pobytu je pre vás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k dispozícii náš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AdventureLand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od 08:00 – 18:00 s prístupom cez zadný východ z pavilónu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Wallaby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a </a:t>
            </a:r>
            <a:r>
              <a:rPr lang="sk-SK" sz="800" b="1" dirty="0" err="1">
                <a:latin typeface="Arial Narrow" charset="0"/>
                <a:ea typeface="Arial Narrow" charset="0"/>
                <a:cs typeface="Arial Narrow" charset="0"/>
              </a:rPr>
              <a:t>Shark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Pre vstup a výstup použite prosím dvere na prízemí s príslušným označením.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Použitie atrakcií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umiestnených v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AdventureLand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je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na vlastnú zodpovednosť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</a:t>
            </a:r>
          </a:p>
          <a:p>
            <a:pPr algn="just">
              <a:spcAft>
                <a:spcPts val="300"/>
              </a:spcAft>
            </a:pPr>
            <a:endParaRPr lang="sk-SK" sz="6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3" name="Straight Connector 3"/>
          <p:cNvCxnSpPr/>
          <p:nvPr/>
        </p:nvCxnSpPr>
        <p:spPr>
          <a:xfrm flipH="1">
            <a:off x="1449491" y="88083"/>
            <a:ext cx="1" cy="9747155"/>
          </a:xfrm>
          <a:prstGeom prst="line">
            <a:avLst/>
          </a:prstGeom>
          <a:ln w="22225">
            <a:solidFill>
              <a:srgbClr val="CB50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ĺžnik 6"/>
          <p:cNvSpPr/>
          <p:nvPr/>
        </p:nvSpPr>
        <p:spPr>
          <a:xfrm>
            <a:off x="171424" y="783602"/>
            <a:ext cx="12780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Dôležité</a:t>
            </a:r>
          </a:p>
          <a:p>
            <a:pPr algn="r"/>
            <a:endParaRPr lang="sk-SK" sz="1000" b="1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r"/>
            <a:endParaRPr lang="sk-SK" sz="1000" b="1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179881" y="3406221"/>
            <a:ext cx="12780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sk-SK" sz="1000" b="1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Stravovanie počas pobytu</a:t>
            </a:r>
            <a:endParaRPr lang="sk-SK" sz="1000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F89A17B3-9431-4A21-86F9-770CCBF41D63}"/>
              </a:ext>
            </a:extLst>
          </p:cNvPr>
          <p:cNvSpPr/>
          <p:nvPr/>
        </p:nvSpPr>
        <p:spPr>
          <a:xfrm>
            <a:off x="1" y="4522045"/>
            <a:ext cx="14325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sk-SK" sz="1000" b="1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r"/>
            <a:r>
              <a:rPr lang="sk-SK" sz="1000" b="1" dirty="0" err="1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Take</a:t>
            </a:r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1000" b="1" dirty="0" err="1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away</a:t>
            </a:r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 point X-BAR / X-PERIENCE </a:t>
            </a:r>
            <a:r>
              <a:rPr lang="sk-SK" sz="1000" b="1" dirty="0" err="1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store</a:t>
            </a:r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sk-SK" sz="1000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" name="Obdĺžnik 15">
            <a:extLst>
              <a:ext uri="{FF2B5EF4-FFF2-40B4-BE49-F238E27FC236}">
                <a16:creationId xmlns:a16="http://schemas.microsoft.com/office/drawing/2014/main" id="{01E49330-2557-4594-81D3-C7FF4EE4E826}"/>
              </a:ext>
            </a:extLst>
          </p:cNvPr>
          <p:cNvSpPr/>
          <p:nvPr/>
        </p:nvSpPr>
        <p:spPr>
          <a:xfrm>
            <a:off x="139705" y="5355295"/>
            <a:ext cx="12928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sk-SK" sz="1000" b="1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Športoviská a voľný pohyb</a:t>
            </a:r>
          </a:p>
        </p:txBody>
      </p:sp>
      <p:pic>
        <p:nvPicPr>
          <p:cNvPr id="11" name="Obrázo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1" y="176581"/>
            <a:ext cx="1262607" cy="531979"/>
          </a:xfrm>
          <a:prstGeom prst="rect">
            <a:avLst/>
          </a:prstGeom>
        </p:spPr>
      </p:pic>
      <p:sp>
        <p:nvSpPr>
          <p:cNvPr id="14" name="Obdĺžnik 13"/>
          <p:cNvSpPr/>
          <p:nvPr/>
        </p:nvSpPr>
        <p:spPr>
          <a:xfrm>
            <a:off x="1534455" y="185247"/>
            <a:ext cx="5248900" cy="435751"/>
          </a:xfrm>
          <a:prstGeom prst="rect">
            <a:avLst/>
          </a:prstGeom>
          <a:solidFill>
            <a:srgbClr val="CB5019"/>
          </a:solidFill>
        </p:spPr>
        <p:txBody>
          <a:bodyPr wrap="square" tIns="36000" bIns="36000" anchor="ctr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sk-SK" b="1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Nariadenia pre Karanténne tréningové centrum </a:t>
            </a:r>
            <a:endParaRPr lang="sk-SK" sz="1050" dirty="0">
              <a:solidFill>
                <a:schemeClr val="bg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188338" y="2320960"/>
            <a:ext cx="12780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sk-SK" sz="1000" b="1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r"/>
            <a:endParaRPr lang="sk-SK" sz="1000" b="1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r"/>
            <a:r>
              <a:rPr lang="sk-SK" sz="1000" b="1" dirty="0" err="1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Check</a:t>
            </a:r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-in</a:t>
            </a:r>
            <a:endParaRPr lang="sk-SK" sz="1000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85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2" descr="otel lobby_1_luggage room.JPG"/>
          <p:cNvSpPr>
            <a:spLocks noChangeAspect="1" noChangeArrowheads="1"/>
          </p:cNvSpPr>
          <p:nvPr/>
        </p:nvSpPr>
        <p:spPr bwMode="auto">
          <a:xfrm>
            <a:off x="-3725334" y="0"/>
            <a:ext cx="440267" cy="44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32080" tIns="66040" rIns="132080" bIns="66040" numCol="1" anchor="t" anchorCtr="0" compatLnSpc="1">
            <a:prstTxWarp prst="textNoShape">
              <a:avLst/>
            </a:prstTxWarp>
          </a:bodyPr>
          <a:lstStyle/>
          <a:p>
            <a:endParaRPr lang="sk-SK" sz="2600">
              <a:latin typeface="Unit Offc Pro" charset="0"/>
              <a:ea typeface="Unit Offc Pro" charset="0"/>
              <a:cs typeface="Unit Offc Pro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449491" y="154093"/>
            <a:ext cx="5408509" cy="12595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Bezpečnosť našich hostí je pre nás prvoradá, preto bola každá hotelová izba pre klientov pripravená v súlade s 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najprísnejšími hygienickými štandardmi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Pre zachovanie týchto štandardov v maximálnej miere a pre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minimalizáciu osobného kontaktu do vašej izby nebudeme vstupovať bez vašej požiadavky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V prípade ak budete požadovať upratanie vašej izby, požiadajte nás prosím, vopred. Pre zohľadnenie požiadavky na upratanie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 vyveste prislúchajúcu kartičku na kľučku dverí, najneskôr do 10:00, denne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Vrecia s odpadom si prosím v prípade potreby vyložte pred dvere vašej hotelovej izby najneskôr do 10:00, každý deň. </a:t>
            </a:r>
          </a:p>
          <a:p>
            <a:pPr algn="just">
              <a:lnSpc>
                <a:spcPct val="150000"/>
              </a:lnSpc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Ubytovaným športovcom bude k dispozícii interná služba hotelovej práčovne vrátane možnosti žehlenia a prania športového a osobného oblečenia, ako aj samoobslužná práčka a sušička pre samostatné individuálne využitie. Cenník služieb hotelovej práčovne nájdete priamo na vašej hotelovej izbe. Oblečenie, ktoré požadujete vyprať vložte prosím do príslušného vrecúška spolu s vyplneným formulárom. Pre vybavenie požiadavky na pranie v hotelovej práčovni je potrebné vrecúško vyvesiť na kľučku dverí vašej hotelovej izby do 10:00, denne. K dispozícii počas pobytu bude pre vašu izbu tzv. „žetón“ na využitie samoobslužnej práčky a sušičky, ktorá sa nachádza v pavilóne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Wallaby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na 2. poschodí. Tento „žetón“  umožňuje využitie samoobslužných služieb pre hostí ubytovaných na danej izbe 1 x za týždeň /1 „žetón“ na pranie a 1 „žetón“ na sušenie pre celú izbu/. V prípade záujmu o tieto „žetóny“ sú pre vás k dispozícii za poplatok 5 </a:t>
            </a:r>
            <a:r>
              <a:rPr lang="pt-BR" sz="800" dirty="0">
                <a:latin typeface="Arial Narrow" charset="0"/>
                <a:ea typeface="Arial Narrow" charset="0"/>
                <a:cs typeface="Arial Narrow" charset="0"/>
              </a:rPr>
              <a:t>€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s možnosťou zakúpenia taktiež na hlavnej hotelovej recepcii.</a:t>
            </a: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x-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bionic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®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sphere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je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nefajčiarsky rezort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Všetky hotelové izby a verejné priestory sú takisto nefajčiarske. Fajčenie v rámci spoločných priestorov je možné len na miestach na to určených a označených, alebo na konci chodieb v každom ubytovacom pavilóne.</a:t>
            </a: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Športovcom bude k dispozícii koordinátor rezervácií pre športoviská v rámci recepcie KTC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t.j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</a:t>
            </a:r>
            <a:r>
              <a:rPr lang="sk-SK" sz="8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Koordinátor karanténneho tréningového centra.</a:t>
            </a:r>
            <a:r>
              <a:rPr lang="sk-SK" sz="800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sk-SK" sz="8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Spojíte sa s ním cez WhatsApp na telefónnom čísle +421 911 011 710, alebo z vašej hotelovej izby na klapke 111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.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Neváhajte nás kontaktovať priamo z pohodlia vašej izby. Pri zadávaní akejkoľvek požiadavky sa prosím identifikujte menom a číslom vašej izby. K dispozícii pre vás bude aj osobne každý deň na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infopulte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pri hlavnej hotelovej recepcii. Príslušný personál hotelovej recepcie bude takisto pre vás k dispozícii i osobne, priamo na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hlavnej hotelovej recepcii, v nasledovných časoch 08:00 – 10:00 / 14:00 – 16:00 / 19:00 – 21:00.</a:t>
            </a:r>
          </a:p>
          <a:p>
            <a:pPr algn="just">
              <a:lnSpc>
                <a:spcPct val="150000"/>
              </a:lnSpc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Bezdrôtové pripojenie na internet je k dispozícii bezplatne v celom priestore KTC. V spoločných priestoroch sa pripojte na sieť XBS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Free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Pri využitie Wi-Fi na vašej izbe je potrebné zadať heslo prislúchajúce vašej konkrétnej hotelovej izbe, ktoré nájdete na hlavnej obrazovke hotelovej TV po jej zapnutí.</a:t>
            </a:r>
          </a:p>
          <a:p>
            <a:pPr algn="just">
              <a:lnSpc>
                <a:spcPct val="150000"/>
              </a:lnSpc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S našim zákazníckym programom X-CARD bude pre vás všetko jednoduchšie. Stačí sa zaregistrovať, nabiť si X-CARD a využívať všetky jej výhody. Za každých minutých 100 </a:t>
            </a:r>
            <a:r>
              <a:rPr lang="pt-BR" sz="800" dirty="0">
                <a:latin typeface="Arial Narrow" charset="0"/>
                <a:ea typeface="Arial Narrow" charset="0"/>
                <a:cs typeface="Arial Narrow" charset="0"/>
              </a:rPr>
              <a:t>€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dostávate od nás na začiatku nasledujúceho mesiaca 20 </a:t>
            </a:r>
            <a:r>
              <a:rPr lang="pt-BR" sz="800" dirty="0">
                <a:latin typeface="Arial Narrow" charset="0"/>
                <a:ea typeface="Arial Narrow" charset="0"/>
                <a:cs typeface="Arial Narrow" charset="0"/>
              </a:rPr>
              <a:t>€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 späť. Viac informácií vám poskytneme na hlavnej hotelovej recepcii vo vyššie uvedených časoch. S X-CARD viete pohodlne platiť na jednotlivých prevádzkach váš extra konzum, ako aj vyplatiť váš hotelový účet pri </a:t>
            </a:r>
            <a:r>
              <a:rPr lang="sk-SK" sz="800" dirty="0" err="1">
                <a:latin typeface="Arial Narrow" charset="0"/>
                <a:ea typeface="Arial Narrow" charset="0"/>
                <a:cs typeface="Arial Narrow" charset="0"/>
              </a:rPr>
              <a:t>check-out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sk-SK" sz="4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V rámci pobytu v karanténnom centre pre vrcholových športovcov ste povinní: </a:t>
            </a:r>
          </a:p>
          <a:p>
            <a:pPr marL="17145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Dodržiavať prevádzkový poriadok ubytovacieho zariadenia a hygienické zásady ubytovacieho zariadenia.</a:t>
            </a:r>
          </a:p>
          <a:p>
            <a:pPr marL="17145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Dodržiavať nasledovné zásady pohybu v rámci spoločných priestorov: Pohyb v bežnom režime KTC je aj po antigénovom skríningu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POVINNÝ S TVÁROVOU RÚŠKOU S RESPIRÁTOROM. 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Pokiaľ to situácia umožňuje športovci mimo športovísk dodržiavajú minimálny odstup a nevytváranú skupiny väčšie ako 6 osôb. </a:t>
            </a:r>
          </a:p>
          <a:p>
            <a:pPr marL="17145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Nepohybovať sa v iných priestoroch areálu, mimo hermeticky uzatvoreného priestoru Karanténneho tréningového centra pre vrcholový šport. V prípade porušenia povinností budú vyvodené dôsledky vedúce až k ukončeniu pobytu v rámci karanténneho centra.</a:t>
            </a:r>
          </a:p>
          <a:p>
            <a:pPr marL="17145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Dodržiavať čas </a:t>
            </a:r>
            <a:r>
              <a:rPr lang="sk-SK" sz="800" b="1" dirty="0">
                <a:latin typeface="Arial Narrow" charset="0"/>
                <a:ea typeface="Arial Narrow" charset="0"/>
                <a:cs typeface="Arial Narrow" charset="0"/>
              </a:rPr>
              <a:t>stanovenej večierky, pričom pobyt a pohyb v spoločných priestoroch je možný len v čase od 06:00 do 22:00. Po 22:00 nie je možné opustiť pridelenú hotelovú izbu</a:t>
            </a: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. Dbať na to, aby dvere do izby (bunky) boli v čase večierky vždy zatvorené a dbať na časté vetranie izby, v ktorej ste ubytovaní.</a:t>
            </a:r>
          </a:p>
          <a:p>
            <a:pPr marL="17145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Umývať si ruky po každom a akomkoľvek kontakte s objektom prichádzajúcim do bunky z vonkajšieho prostredia. Ruky je potrebné umývať pred konzumáciou jedla, po každom použití toalety, po manipulácii s odpadom a odpadkovým košom, po čistení nosa, kašlaní a kýchaní, pričom pri kašli a kýchaní si ústa nemožno zakrývať dlaňou, dôležité je použiť vreckovku, ktorú je potrebné ihneď po použití zahodiť do koša.</a:t>
            </a:r>
          </a:p>
          <a:p>
            <a:pPr marL="17145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Dodržiavať zákaz donášania jedál a iného spotrebného tovaru z domáceho prostredia, zákaz požívania omamných látok a návykových látok a vstupovať pod ich vplyvom do areálu a objektov, dodržiavať poriadok a čistotu v areáli dodržiavať zákaz donášania strelných zbraní a zábavnej pyrotechniky do areálu.</a:t>
            </a:r>
          </a:p>
          <a:p>
            <a:pPr marL="171450" indent="-171450" algn="just">
              <a:lnSpc>
                <a:spcPct val="150000"/>
              </a:lnSpc>
              <a:buClr>
                <a:srgbClr val="CB5019"/>
              </a:buClr>
              <a:buFont typeface="Wingdings" charset="2"/>
              <a:buChar char="§"/>
            </a:pPr>
            <a:r>
              <a:rPr lang="sk-SK" sz="800" dirty="0">
                <a:latin typeface="Arial Narrow" charset="0"/>
                <a:ea typeface="Arial Narrow" charset="0"/>
                <a:cs typeface="Arial Narrow" charset="0"/>
              </a:rPr>
              <a:t>Športovec je povinný sledovať svoj zdravotný stav (náhly nástup aspoň jedného z týchto príznakov: horúčka, kašeľ, dýchavičnosť) a v prípade objavenia sa príznakov túto skutočnosť bez omeškania telefonicky oznámiť Koordinátorovi karanténneho centra.</a:t>
            </a: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b="1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endParaRPr lang="sk-SK" sz="8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3" name="Straight Connector 3"/>
          <p:cNvCxnSpPr/>
          <p:nvPr/>
        </p:nvCxnSpPr>
        <p:spPr>
          <a:xfrm>
            <a:off x="1366492" y="69574"/>
            <a:ext cx="0" cy="9734826"/>
          </a:xfrm>
          <a:prstGeom prst="line">
            <a:avLst/>
          </a:prstGeom>
          <a:ln w="22225">
            <a:solidFill>
              <a:srgbClr val="CB50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ĺžnik 5">
            <a:extLst>
              <a:ext uri="{FF2B5EF4-FFF2-40B4-BE49-F238E27FC236}">
                <a16:creationId xmlns:a16="http://schemas.microsoft.com/office/drawing/2014/main" id="{7CA665AA-6ADE-46ED-84B8-D57D69708D4B}"/>
              </a:ext>
            </a:extLst>
          </p:cNvPr>
          <p:cNvSpPr/>
          <p:nvPr/>
        </p:nvSpPr>
        <p:spPr>
          <a:xfrm>
            <a:off x="43633" y="6013290"/>
            <a:ext cx="13030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Povinnosti ubytovaných osôb v rámci KTC</a:t>
            </a: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998D5B2B-FF57-47D1-BF78-052A2BEB7084}"/>
              </a:ext>
            </a:extLst>
          </p:cNvPr>
          <p:cNvSpPr/>
          <p:nvPr/>
        </p:nvSpPr>
        <p:spPr>
          <a:xfrm>
            <a:off x="69980" y="1006776"/>
            <a:ext cx="13030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Zber odpadu</a:t>
            </a:r>
          </a:p>
        </p:txBody>
      </p:sp>
      <p:sp>
        <p:nvSpPr>
          <p:cNvPr id="11" name="Obdĺžnik 10">
            <a:extLst>
              <a:ext uri="{FF2B5EF4-FFF2-40B4-BE49-F238E27FC236}">
                <a16:creationId xmlns:a16="http://schemas.microsoft.com/office/drawing/2014/main" id="{73246C4C-D1B8-425B-AF13-CE0D04F11B49}"/>
              </a:ext>
            </a:extLst>
          </p:cNvPr>
          <p:cNvSpPr/>
          <p:nvPr/>
        </p:nvSpPr>
        <p:spPr>
          <a:xfrm>
            <a:off x="43633" y="5129555"/>
            <a:ext cx="13030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X-CARD</a:t>
            </a:r>
          </a:p>
        </p:txBody>
      </p:sp>
      <p:sp>
        <p:nvSpPr>
          <p:cNvPr id="12" name="Obdĺžnik 11">
            <a:extLst>
              <a:ext uri="{FF2B5EF4-FFF2-40B4-BE49-F238E27FC236}">
                <a16:creationId xmlns:a16="http://schemas.microsoft.com/office/drawing/2014/main" id="{CF25AEA0-12C8-4FA6-BE3C-344D847E6CCC}"/>
              </a:ext>
            </a:extLst>
          </p:cNvPr>
          <p:cNvSpPr/>
          <p:nvPr/>
        </p:nvSpPr>
        <p:spPr>
          <a:xfrm>
            <a:off x="102919" y="2931499"/>
            <a:ext cx="126357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Fajčenie</a:t>
            </a:r>
          </a:p>
        </p:txBody>
      </p:sp>
      <p:sp>
        <p:nvSpPr>
          <p:cNvPr id="21" name="Obdĺžnik 20">
            <a:extLst>
              <a:ext uri="{FF2B5EF4-FFF2-40B4-BE49-F238E27FC236}">
                <a16:creationId xmlns:a16="http://schemas.microsoft.com/office/drawing/2014/main" id="{61F2A5CC-A346-451C-B93B-66271994E803}"/>
              </a:ext>
            </a:extLst>
          </p:cNvPr>
          <p:cNvSpPr/>
          <p:nvPr/>
        </p:nvSpPr>
        <p:spPr>
          <a:xfrm>
            <a:off x="83156" y="1386755"/>
            <a:ext cx="13030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Pranie a žehlenie</a:t>
            </a:r>
          </a:p>
        </p:txBody>
      </p:sp>
      <p:sp>
        <p:nvSpPr>
          <p:cNvPr id="199" name="Obdĺžnik 198">
            <a:extLst>
              <a:ext uri="{FF2B5EF4-FFF2-40B4-BE49-F238E27FC236}">
                <a16:creationId xmlns:a16="http://schemas.microsoft.com/office/drawing/2014/main" id="{8ADD8941-ED53-4FEE-B441-FF34AE48E246}"/>
              </a:ext>
            </a:extLst>
          </p:cNvPr>
          <p:cNvSpPr/>
          <p:nvPr/>
        </p:nvSpPr>
        <p:spPr>
          <a:xfrm>
            <a:off x="82496" y="3451053"/>
            <a:ext cx="12780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Koordinátor pre vrcholových športovcov a recepcia</a:t>
            </a:r>
            <a:endParaRPr lang="sk-SK" sz="1000" dirty="0">
              <a:solidFill>
                <a:srgbClr val="CB5019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21AFAB59-8976-4BCC-88FC-495A48FCFDFF}"/>
              </a:ext>
            </a:extLst>
          </p:cNvPr>
          <p:cNvSpPr/>
          <p:nvPr/>
        </p:nvSpPr>
        <p:spPr>
          <a:xfrm>
            <a:off x="53514" y="4476243"/>
            <a:ext cx="13030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Wi-Fi</a:t>
            </a:r>
          </a:p>
        </p:txBody>
      </p:sp>
      <p:sp>
        <p:nvSpPr>
          <p:cNvPr id="14" name="Obdĺžnik 13">
            <a:extLst>
              <a:ext uri="{FF2B5EF4-FFF2-40B4-BE49-F238E27FC236}">
                <a16:creationId xmlns:a16="http://schemas.microsoft.com/office/drawing/2014/main" id="{998D5B2B-FF57-47D1-BF78-052A2BEB7084}"/>
              </a:ext>
            </a:extLst>
          </p:cNvPr>
          <p:cNvSpPr/>
          <p:nvPr/>
        </p:nvSpPr>
        <p:spPr>
          <a:xfrm>
            <a:off x="63394" y="184583"/>
            <a:ext cx="13030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000" b="1" dirty="0">
                <a:solidFill>
                  <a:srgbClr val="CB5019"/>
                </a:solidFill>
                <a:latin typeface="Arial Narrow" charset="0"/>
                <a:ea typeface="Arial Narrow" charset="0"/>
                <a:cs typeface="Arial Narrow" charset="0"/>
              </a:rPr>
              <a:t>Upratovanie</a:t>
            </a:r>
          </a:p>
        </p:txBody>
      </p:sp>
    </p:spTree>
    <p:extLst>
      <p:ext uri="{BB962C8B-B14F-4D97-AF65-F5344CB8AC3E}">
        <p14:creationId xmlns:p14="http://schemas.microsoft.com/office/powerpoint/2010/main" val="3660491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229443</TotalTime>
  <Words>1665</Words>
  <Application>Microsoft Office PowerPoint</Application>
  <PresentationFormat>A4 (210 x 297 mm)</PresentationFormat>
  <Paragraphs>74</Paragraphs>
  <Slides>2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Unit Offc Pro</vt:lpstr>
      <vt:lpstr>Wingdings</vt:lpstr>
      <vt:lpstr>Office Theme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Elements Resort</dc:creator>
  <cp:lastModifiedBy>Anita Balisova</cp:lastModifiedBy>
  <cp:revision>785</cp:revision>
  <cp:lastPrinted>2021-11-29T09:25:11Z</cp:lastPrinted>
  <dcterms:created xsi:type="dcterms:W3CDTF">2016-04-20T12:47:51Z</dcterms:created>
  <dcterms:modified xsi:type="dcterms:W3CDTF">2021-11-29T15:10:30Z</dcterms:modified>
</cp:coreProperties>
</file>